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8" r:id="rId4"/>
    <p:sldId id="299" r:id="rId5"/>
    <p:sldId id="292" r:id="rId6"/>
    <p:sldId id="275" r:id="rId7"/>
    <p:sldId id="294" r:id="rId8"/>
    <p:sldId id="295" r:id="rId9"/>
    <p:sldId id="29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0BDA2C3C-38AC-4F61-8631-8EBEA3631D50}"/>
    <pc:docChg chg="delSld">
      <pc:chgData name="Adam Minor" userId="8ba41960-985e-40fa-965b-8aad8b24e054" providerId="ADAL" clId="{0BDA2C3C-38AC-4F61-8631-8EBEA3631D50}" dt="2024-06-21T15:04:56.800" v="0" actId="47"/>
      <pc:docMkLst>
        <pc:docMk/>
      </pc:docMkLst>
      <pc:sldChg chg="del">
        <pc:chgData name="Adam Minor" userId="8ba41960-985e-40fa-965b-8aad8b24e054" providerId="ADAL" clId="{0BDA2C3C-38AC-4F61-8631-8EBEA3631D50}" dt="2024-06-21T15:04:56.800" v="0" actId="47"/>
        <pc:sldMkLst>
          <pc:docMk/>
          <pc:sldMk cId="1304948650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773C52-8029-5EA8-1507-B133CB934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sign with a arrow pointing up&#10;&#10;Description automatically generated">
            <a:extLst>
              <a:ext uri="{FF2B5EF4-FFF2-40B4-BE49-F238E27FC236}">
                <a16:creationId xmlns:a16="http://schemas.microsoft.com/office/drawing/2014/main" id="{0C577A6B-C8D9-3D52-DADD-0C776A9FB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09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sky with clouds and white text&#10;&#10;Description automatically generated">
            <a:extLst>
              <a:ext uri="{FF2B5EF4-FFF2-40B4-BE49-F238E27FC236}">
                <a16:creationId xmlns:a16="http://schemas.microsoft.com/office/drawing/2014/main" id="{60DFC8DF-CCAB-C448-6A89-270508D88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41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each with sand and clouds&#10;&#10;Description automatically generated">
            <a:extLst>
              <a:ext uri="{FF2B5EF4-FFF2-40B4-BE49-F238E27FC236}">
                <a16:creationId xmlns:a16="http://schemas.microsoft.com/office/drawing/2014/main" id="{3E54D135-5517-AFC8-6804-4E8FCBA20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95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773C52-8029-5EA8-1507-B133CB934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944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3EFB51-E39B-CFA1-E3FF-9ACA85EDA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51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4DB06E-E69E-3A79-0B42-1BE35AE99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7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AFABB7-CE3C-B405-C8C9-04343E3F4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04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19</Words>
  <Application>Microsoft Office PowerPoint</Application>
  <PresentationFormat>Widescreen</PresentationFormat>
  <Paragraphs>1</Paragraphs>
  <Slides>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2024-06-21T15:05:00Z</dcterms:modified>
</cp:coreProperties>
</file>